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6.png"/><Relationship Id="rId3" Type="http://schemas.openxmlformats.org/officeDocument/2006/relationships/image" Target="../media/image1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20864</Words>
  <Application>WPS 演示</Application>
  <PresentationFormat>宽屏</PresentationFormat>
  <Paragraphs>1242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1050</cp:revision>
  <dcterms:created xsi:type="dcterms:W3CDTF">2023-03-11T22:38:59Z</dcterms:created>
  <dcterms:modified xsi:type="dcterms:W3CDTF">2023-03-11T22:38:59Z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